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92" autoAdjust="0"/>
    <p:restoredTop sz="94660"/>
  </p:normalViewPr>
  <p:slideViewPr>
    <p:cSldViewPr>
      <p:cViewPr varScale="1">
        <p:scale>
          <a:sx n="86" d="100"/>
          <a:sy n="86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01/10/2019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PHÒNG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GIÁO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DỤC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VÀ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ĐÀO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TẠO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QUẬN</a:t>
            </a:r>
            <a:r>
              <a:rPr lang="en-US" sz="2400" b="1" dirty="0">
                <a:solidFill>
                  <a:srgbClr val="FF0000"/>
                </a:solidFill>
              </a:rPr>
              <a:t> LONG </a:t>
            </a:r>
            <a:r>
              <a:rPr lang="en-US" sz="2400" b="1" dirty="0" err="1">
                <a:solidFill>
                  <a:srgbClr val="FF0000"/>
                </a:solidFill>
              </a:rPr>
              <a:t>BIÊN</a:t>
            </a:r>
            <a:endParaRPr lang="en-US" sz="2400" b="1" dirty="0">
              <a:solidFill>
                <a:srgbClr val="FF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TRƯỜNG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MẦM</a:t>
            </a:r>
            <a:r>
              <a:rPr lang="en-US" sz="2400" b="1" dirty="0">
                <a:solidFill>
                  <a:srgbClr val="FF0000"/>
                </a:solidFill>
              </a:rPr>
              <a:t> NON </a:t>
            </a:r>
            <a:r>
              <a:rPr lang="en-US" sz="2400" b="1" dirty="0" smtClean="0">
                <a:solidFill>
                  <a:srgbClr val="FF0000"/>
                </a:solidFill>
              </a:rPr>
              <a:t>LONG </a:t>
            </a:r>
            <a:r>
              <a:rPr lang="en-US" sz="2400" b="1" dirty="0" err="1" smtClean="0">
                <a:solidFill>
                  <a:srgbClr val="FF0000"/>
                </a:solidFill>
              </a:rPr>
              <a:t>BIÊN</a:t>
            </a:r>
            <a:r>
              <a:rPr lang="en-US" sz="2400" b="1" dirty="0" smtClean="0">
                <a:solidFill>
                  <a:srgbClr val="FF0000"/>
                </a:solidFill>
              </a:rPr>
              <a:t> 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3429000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dục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âm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nhạc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2903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Đề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endParaRPr lang="en-US" dirty="0" smtClean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smtClean="0">
                <a:solidFill>
                  <a:srgbClr val="FF0000"/>
                </a:solidFill>
              </a:rPr>
              <a:t>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Dạy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hát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Cháu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</a:t>
            </a:r>
            <a:endParaRPr lang="en-US" dirty="0" smtClean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smtClean="0">
                <a:solidFill>
                  <a:srgbClr val="FF0000"/>
                </a:solidFill>
              </a:rPr>
              <a:t>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Nghe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hát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thương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nhau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viên:Nguyễn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Thị</a:t>
            </a:r>
            <a:r>
              <a:rPr lang="en-US" dirty="0" smtClean="0">
                <a:solidFill>
                  <a:srgbClr val="FF0000"/>
                </a:solidFill>
              </a:rPr>
              <a:t> Chung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93</Words>
  <Application>Microsoft Office PowerPoint</Application>
  <PresentationFormat>On-screen Show (4:3)</PresentationFormat>
  <Paragraphs>18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Windows User</cp:lastModifiedBy>
  <cp:revision>22</cp:revision>
  <dcterms:created xsi:type="dcterms:W3CDTF">2016-11-10T06:19:47Z</dcterms:created>
  <dcterms:modified xsi:type="dcterms:W3CDTF">2019-10-01T14:55:07Z</dcterms:modified>
</cp:coreProperties>
</file>